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38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14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EA16AF-524F-4C31-8B32-12F1F65BE96D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8590A-1178-4EE8-8856-7DD18E31C8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001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08590A-1178-4EE8-8856-7DD18E31C80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532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8A89-154F-410C-AE5C-3BF0AC16AA79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B72E-2D04-4F4F-A0EA-3AA34CD44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18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8A89-154F-410C-AE5C-3BF0AC16AA79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B72E-2D04-4F4F-A0EA-3AA34CD44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670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838985"/>
            <a:ext cx="1971675" cy="533797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838985"/>
            <a:ext cx="5800725" cy="53379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8A89-154F-410C-AE5C-3BF0AC16AA79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B72E-2D04-4F4F-A0EA-3AA34CD44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505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8A89-154F-410C-AE5C-3BF0AC16AA79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B72E-2D04-4F4F-A0EA-3AA34CD44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895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8A89-154F-410C-AE5C-3BF0AC16AA79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B72E-2D04-4F4F-A0EA-3AA34CD44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325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25625"/>
            <a:ext cx="41548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41548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8A89-154F-410C-AE5C-3BF0AC16AA79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B72E-2D04-4F4F-A0EA-3AA34CD44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281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2000" y="169200"/>
            <a:ext cx="70920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681163"/>
            <a:ext cx="413818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000" y="2505075"/>
            <a:ext cx="413818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41548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415485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8A89-154F-410C-AE5C-3BF0AC16AA79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B72E-2D04-4F4F-A0EA-3AA34CD44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43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8A89-154F-410C-AE5C-3BF0AC16AA79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B72E-2D04-4F4F-A0EA-3AA34CD44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127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8A89-154F-410C-AE5C-3BF0AC16AA79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B72E-2D04-4F4F-A0EA-3AA34CD44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996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20800"/>
            <a:ext cx="2949178" cy="1238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8A89-154F-410C-AE5C-3BF0AC16AA79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B72E-2D04-4F4F-A0EA-3AA34CD44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21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20132"/>
            <a:ext cx="2949178" cy="123726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8A89-154F-410C-AE5C-3BF0AC16AA79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B72E-2D04-4F4F-A0EA-3AA34CD44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790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92000" y="169200"/>
            <a:ext cx="70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825625"/>
            <a:ext cx="8427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1D68A89-154F-410C-AE5C-3BF0AC16AA79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CF8B72E-2D04-4F4F-A0EA-3AA34CD44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23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38485325-64A1-C31E-66D4-21035DFA3955}"/>
              </a:ext>
            </a:extLst>
          </p:cNvPr>
          <p:cNvSpPr/>
          <p:nvPr/>
        </p:nvSpPr>
        <p:spPr>
          <a:xfrm>
            <a:off x="1095647" y="2309677"/>
            <a:ext cx="6952706" cy="2238647"/>
          </a:xfrm>
          <a:prstGeom prst="roundRect">
            <a:avLst>
              <a:gd name="adj" fmla="val 5489"/>
            </a:avLst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828D0-2184-15F0-81F0-16F2CC4BED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309677"/>
            <a:ext cx="6858000" cy="1180046"/>
          </a:xfrm>
        </p:spPr>
        <p:txBody>
          <a:bodyPr/>
          <a:lstStyle/>
          <a:p>
            <a:endParaRPr lang="ru-RU" dirty="0">
              <a:solidFill>
                <a:srgbClr val="2A3887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C81560F-3195-46B5-D02A-6F89AAB40A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850675"/>
            <a:ext cx="6858000" cy="620927"/>
          </a:xfrm>
        </p:spPr>
        <p:txBody>
          <a:bodyPr/>
          <a:lstStyle/>
          <a:p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F8A4C8-2126-7872-D5DC-EF1B5A01DEF1}"/>
              </a:ext>
            </a:extLst>
          </p:cNvPr>
          <p:cNvSpPr txBox="1"/>
          <p:nvPr/>
        </p:nvSpPr>
        <p:spPr>
          <a:xfrm>
            <a:off x="281354" y="6169688"/>
            <a:ext cx="8581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Участник/организация</a:t>
            </a:r>
          </a:p>
        </p:txBody>
      </p:sp>
    </p:spTree>
    <p:extLst>
      <p:ext uri="{BB962C8B-B14F-4D97-AF65-F5344CB8AC3E}">
        <p14:creationId xmlns:p14="http://schemas.microsoft.com/office/powerpoint/2010/main" val="3164071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9772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22174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Тема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4</Words>
  <Application>Microsoft Office PowerPoint</Application>
  <PresentationFormat>Экран (4:3)</PresentationFormat>
  <Paragraphs>2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Кедрин Андрей Владимирович</dc:creator>
  <cp:lastModifiedBy>Кедрин Андрей Владимирович</cp:lastModifiedBy>
  <cp:revision>12</cp:revision>
  <dcterms:created xsi:type="dcterms:W3CDTF">2024-06-17T13:04:45Z</dcterms:created>
  <dcterms:modified xsi:type="dcterms:W3CDTF">2024-06-21T11:48:31Z</dcterms:modified>
</cp:coreProperties>
</file>